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5" r:id="rId4"/>
    <p:sldId id="278" r:id="rId5"/>
    <p:sldId id="279" r:id="rId6"/>
    <p:sldId id="280" r:id="rId7"/>
    <p:sldId id="276" r:id="rId8"/>
    <p:sldId id="277" r:id="rId9"/>
    <p:sldId id="274" r:id="rId10"/>
    <p:sldId id="256" r:id="rId11"/>
    <p:sldId id="257" r:id="rId12"/>
    <p:sldId id="258" r:id="rId13"/>
    <p:sldId id="259" r:id="rId14"/>
    <p:sldId id="260" r:id="rId15"/>
    <p:sldId id="26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B3BF-7550-466D-9FE4-262F0EE93E1A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C9E5-DE54-4251-94F8-42134E9DC1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B3BF-7550-466D-9FE4-262F0EE93E1A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C9E5-DE54-4251-94F8-42134E9DC1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B3BF-7550-466D-9FE4-262F0EE93E1A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C9E5-DE54-4251-94F8-42134E9DC1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B3BF-7550-466D-9FE4-262F0EE93E1A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C9E5-DE54-4251-94F8-42134E9DC1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B3BF-7550-466D-9FE4-262F0EE93E1A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C9E5-DE54-4251-94F8-42134E9DC1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B3BF-7550-466D-9FE4-262F0EE93E1A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C9E5-DE54-4251-94F8-42134E9DC1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B3BF-7550-466D-9FE4-262F0EE93E1A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C9E5-DE54-4251-94F8-42134E9DC1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B3BF-7550-466D-9FE4-262F0EE93E1A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C9E5-DE54-4251-94F8-42134E9DC1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B3BF-7550-466D-9FE4-262F0EE93E1A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C9E5-DE54-4251-94F8-42134E9DC1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B3BF-7550-466D-9FE4-262F0EE93E1A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C9E5-DE54-4251-94F8-42134E9DC1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B3BF-7550-466D-9FE4-262F0EE93E1A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C9E5-DE54-4251-94F8-42134E9DC1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BB3BF-7550-466D-9FE4-262F0EE93E1A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2C9E5-DE54-4251-94F8-42134E9DC1E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80 Блокада 24\Zefiro_1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216" cy="6858000"/>
          </a:xfrm>
          <a:prstGeom prst="rect">
            <a:avLst/>
          </a:prstGeom>
          <a:noFill/>
        </p:spPr>
      </p:pic>
      <p:pic>
        <p:nvPicPr>
          <p:cNvPr id="3" name="Picture 2" descr="H:\80 Блокада 24\80-летие-эмблема_звезда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901440" cy="390144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923928" y="404664"/>
            <a:ext cx="51125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nstantia" pitchFamily="18" charset="0"/>
                <a:cs typeface="MoolBoran" pitchFamily="34" charset="0"/>
              </a:rPr>
              <a:t>«Вечная вам </a:t>
            </a:r>
            <a:r>
              <a:rPr lang="en-US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nstantia" pitchFamily="18" charset="0"/>
                <a:cs typeface="MoolBoran" pitchFamily="34" charset="0"/>
              </a:rPr>
              <a:t>   </a:t>
            </a:r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nstantia" pitchFamily="18" charset="0"/>
                <a:cs typeface="MoolBoran" pitchFamily="34" charset="0"/>
              </a:rPr>
              <a:t>  память, </a:t>
            </a:r>
            <a:r>
              <a:rPr lang="en-US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nstantia" pitchFamily="18" charset="0"/>
                <a:cs typeface="MoolBoran" pitchFamily="34" charset="0"/>
              </a:rPr>
              <a:t>                               </a:t>
            </a:r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nstantia" pitchFamily="18" charset="0"/>
                <a:cs typeface="MoolBoran" pitchFamily="34" charset="0"/>
              </a:rPr>
              <a:t>совершившим </a:t>
            </a:r>
            <a:r>
              <a:rPr lang="en-US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nstantia" pitchFamily="18" charset="0"/>
                <a:cs typeface="MoolBoran" pitchFamily="34" charset="0"/>
              </a:rPr>
              <a:t>      </a:t>
            </a:r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nstantia" pitchFamily="18" charset="0"/>
                <a:cs typeface="MoolBoran" pitchFamily="34" charset="0"/>
              </a:rPr>
              <a:t>невозможное»</a:t>
            </a:r>
          </a:p>
          <a:p>
            <a:endParaRPr lang="ru-RU" sz="4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721662"/>
            <a:ext cx="87849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nformal Roman" pitchFamily="66" charset="0"/>
              </a:rPr>
              <a:t> </a:t>
            </a:r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nformal Roman" pitchFamily="66" charset="0"/>
              </a:rPr>
              <a:t>08.09.1941 -  27.01.1944</a:t>
            </a:r>
            <a:endParaRPr lang="ru-RU" sz="6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Мероприятие школа 80.Лента 24\IMG_20240126_140032_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Мероприятие школа 80.Лента 24\IMG_20240126_140017_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Мероприятие школа 80.Лента 24\IMG_20240126_124848.jpg"/>
          <p:cNvPicPr>
            <a:picLocks noChangeAspect="1" noChangeArrowheads="1"/>
          </p:cNvPicPr>
          <p:nvPr/>
        </p:nvPicPr>
        <p:blipFill>
          <a:blip r:embed="rId2" cstate="print"/>
          <a:srcRect l="16869" t="14058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Мероприятие школа 80.Лента 24\IMG_20240126_123457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Мероприятие школа 80.Лента 24\IMG_20240126_123257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Мероприятие школа 80.Лента 24\IMG_20240126_12325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Мероприятие школа 80.Лента 24\IMG_20240126_120008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Мероприятие школа 80.Лента 24\IMG_20240126_12145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Мероприятие школа 80.Лента 24\IMG_20240126_120440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Мероприятие школа 80.Лента 24\IMG_20240126_121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Мероприятие школа 80.Лента 24\IMG_20240126_121307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Мероприятие школа 80.Лента 24\IMG_20240126_121716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Мероприятие школа 80.Лента 24\IMG_20240126_122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Мероприятие школа 80.Лента 24\IMG_20240126_122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12</Words>
  <Application>Microsoft Office PowerPoint</Application>
  <PresentationFormat>Экран (4:3)</PresentationFormat>
  <Paragraphs>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Igor</dc:creator>
  <cp:lastModifiedBy>Igor</cp:lastModifiedBy>
  <cp:revision>2</cp:revision>
  <dcterms:created xsi:type="dcterms:W3CDTF">2024-01-28T16:23:56Z</dcterms:created>
  <dcterms:modified xsi:type="dcterms:W3CDTF">2024-01-28T16:43:26Z</dcterms:modified>
</cp:coreProperties>
</file>